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87630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815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95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91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05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867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465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16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799" cy="64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049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38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36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1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649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46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7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885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57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52400"/>
            <a:ext cx="8534398" cy="263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895600"/>
            <a:ext cx="8686800" cy="394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99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3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29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750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6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6105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035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7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2999" cy="64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37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785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64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7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30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75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1"/>
            <a:ext cx="883919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8686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370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85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1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988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</dc:creator>
  <cp:lastModifiedBy>NS</cp:lastModifiedBy>
  <cp:revision>1</cp:revision>
  <dcterms:created xsi:type="dcterms:W3CDTF">2006-08-16T00:00:00Z</dcterms:created>
  <dcterms:modified xsi:type="dcterms:W3CDTF">2019-10-07T03:46:36Z</dcterms:modified>
</cp:coreProperties>
</file>